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7" r:id="rId11"/>
    <p:sldId id="256" r:id="rId1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06" y="42"/>
      </p:cViewPr>
      <p:guideLst>
        <p:guide orient="horz" pos="381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43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86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26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94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80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6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06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16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57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01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42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154C3-EFC3-4CA2-828C-48EE595A778E}" type="datetimeFigureOut">
              <a:rPr kumimoji="1" lang="ja-JP" altLang="en-US" smtClean="0"/>
              <a:t>2025/12/27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9E8BA7-5F2B-48AC-9948-6B289D3F0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15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D600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W1400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CE6AF71-CFCE-98E6-4D0E-7B3E9BA5EE17}"/>
              </a:ext>
            </a:extLst>
          </p:cNvPr>
          <p:cNvCxnSpPr>
            <a:cxnSpLocks/>
          </p:cNvCxnSpPr>
          <p:nvPr/>
        </p:nvCxnSpPr>
        <p:spPr>
          <a:xfrm>
            <a:off x="119397" y="1737360"/>
            <a:ext cx="66183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DEC3190-0BE7-2684-286D-8D22AE10E616}"/>
              </a:ext>
            </a:extLst>
          </p:cNvPr>
          <p:cNvSpPr txBox="1"/>
          <p:nvPr/>
        </p:nvSpPr>
        <p:spPr>
          <a:xfrm>
            <a:off x="119812" y="1258686"/>
            <a:ext cx="5590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鉄脚</a:t>
            </a:r>
            <a:r>
              <a:rPr kumimoji="1" lang="en-US" altLang="ja-JP" sz="2000" b="1" dirty="0"/>
              <a:t>02B</a:t>
            </a:r>
            <a:r>
              <a:rPr kumimoji="1" lang="ja-JP" altLang="en-US" sz="2000" b="1" dirty="0"/>
              <a:t>　サイズ別価格表</a:t>
            </a:r>
            <a:endParaRPr kumimoji="1" lang="en-US" altLang="ja-JP" sz="2000" b="1" dirty="0"/>
          </a:p>
          <a:p>
            <a:endParaRPr kumimoji="1" lang="en-US" altLang="ja-JP" dirty="0"/>
          </a:p>
          <a:p>
            <a:endParaRPr kumimoji="1" lang="en-US" altLang="ja-JP" b="1" dirty="0"/>
          </a:p>
          <a:p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2A75DD7-27E9-82E2-34EC-FF6029E58B10}"/>
              </a:ext>
            </a:extLst>
          </p:cNvPr>
          <p:cNvSpPr txBox="1"/>
          <p:nvPr/>
        </p:nvSpPr>
        <p:spPr>
          <a:xfrm>
            <a:off x="0" y="2366744"/>
            <a:ext cx="619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サイズ別価格表　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97303DA-8872-90C9-B1AA-AF38B8453D01}"/>
              </a:ext>
            </a:extLst>
          </p:cNvPr>
          <p:cNvSpPr txBox="1"/>
          <p:nvPr/>
        </p:nvSpPr>
        <p:spPr>
          <a:xfrm>
            <a:off x="119812" y="4417378"/>
            <a:ext cx="6191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高さ変更　</a:t>
            </a:r>
            <a:r>
              <a:rPr kumimoji="1" lang="en-US" altLang="ja-JP" sz="1400" dirty="0"/>
              <a:t>H680</a:t>
            </a:r>
            <a:r>
              <a:rPr kumimoji="1" lang="ja-JP" altLang="en-US" sz="1400" dirty="0"/>
              <a:t>まで価格表と同価格（脚カバー高さ８</a:t>
            </a:r>
            <a:r>
              <a:rPr kumimoji="1" lang="en-US" altLang="ja-JP" sz="1400" dirty="0"/>
              <a:t>mm</a:t>
            </a:r>
            <a:r>
              <a:rPr kumimoji="1" lang="ja-JP" altLang="en-US" sz="1400" dirty="0"/>
              <a:t>含む）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上記サイズ以外は要お問い合わせ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DF2EF86-A3E7-D1D5-83C8-EFAFB75CC4D1}"/>
              </a:ext>
            </a:extLst>
          </p:cNvPr>
          <p:cNvSpPr txBox="1"/>
          <p:nvPr/>
        </p:nvSpPr>
        <p:spPr>
          <a:xfrm>
            <a:off x="545976" y="2434829"/>
            <a:ext cx="619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税込価格</a:t>
            </a:r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EC32DC1C-7A49-CAD1-BF1A-CC6A351F3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14644" b="8501"/>
          <a:stretch/>
        </p:blipFill>
        <p:spPr>
          <a:xfrm rot="16200000">
            <a:off x="670118" y="6680449"/>
            <a:ext cx="5091181" cy="59319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269D9B6-235A-CF6D-3A75-12F091F72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4521"/>
            <a:ext cx="6858000" cy="15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0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1FBE8A-EDD1-D177-3569-9B9C560B16F8}"/>
              </a:ext>
            </a:extLst>
          </p:cNvPr>
          <p:cNvSpPr txBox="1"/>
          <p:nvPr/>
        </p:nvSpPr>
        <p:spPr>
          <a:xfrm>
            <a:off x="430244" y="60122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D800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W1700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D800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W1800</a:t>
            </a:r>
          </a:p>
        </p:txBody>
      </p:sp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D291F0CC-8253-5F6C-EF24-253FD31E1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5345" y="6399273"/>
            <a:ext cx="4556394" cy="6443572"/>
          </a:xfrm>
          <a:prstGeom prst="rect">
            <a:avLst/>
          </a:prstGeom>
        </p:spPr>
      </p:pic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7C216D15-AD2C-F141-9D14-88ED7087D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5345" y="323568"/>
            <a:ext cx="4556395" cy="64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8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1FBE8A-EDD1-D177-3569-9B9C560B16F8}"/>
              </a:ext>
            </a:extLst>
          </p:cNvPr>
          <p:cNvSpPr txBox="1"/>
          <p:nvPr/>
        </p:nvSpPr>
        <p:spPr>
          <a:xfrm>
            <a:off x="430244" y="60122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D800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W1900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D800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W2000</a:t>
            </a:r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10248C73-7E15-753C-0769-EE5419502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998" y="6542812"/>
            <a:ext cx="4680002" cy="6618375"/>
          </a:xfrm>
          <a:prstGeom prst="rect">
            <a:avLst/>
          </a:prstGeom>
        </p:spPr>
      </p:pic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C78570A0-90F8-8EAB-102C-FE8AA3CA3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998" y="1368"/>
            <a:ext cx="4680003" cy="66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1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1FBE8A-EDD1-D177-3569-9B9C560B16F8}"/>
              </a:ext>
            </a:extLst>
          </p:cNvPr>
          <p:cNvSpPr txBox="1"/>
          <p:nvPr/>
        </p:nvSpPr>
        <p:spPr>
          <a:xfrm>
            <a:off x="430244" y="60122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D600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W1500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D600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W1600</a:t>
            </a:r>
          </a:p>
        </p:txBody>
      </p:sp>
      <p:pic>
        <p:nvPicPr>
          <p:cNvPr id="3" name="図 2" descr="ダイアグラム, 設計図&#10;&#10;自動的に生成された説明">
            <a:extLst>
              <a:ext uri="{FF2B5EF4-FFF2-40B4-BE49-F238E27FC236}">
                <a16:creationId xmlns:a16="http://schemas.microsoft.com/office/drawing/2014/main" id="{8DCAF9B0-3E39-C8FD-FE63-FE397707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12301" b="7579"/>
          <a:stretch/>
        </p:blipFill>
        <p:spPr>
          <a:xfrm rot="16200000">
            <a:off x="856128" y="6484164"/>
            <a:ext cx="5145742" cy="6269930"/>
          </a:xfrm>
          <a:prstGeom prst="rect">
            <a:avLst/>
          </a:prstGeom>
        </p:spPr>
      </p:pic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64C94866-D623-996E-78E7-2924CBD15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7157" b="3552"/>
          <a:stretch/>
        </p:blipFill>
        <p:spPr>
          <a:xfrm rot="16200000">
            <a:off x="971380" y="573521"/>
            <a:ext cx="4915239" cy="62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5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1FBE8A-EDD1-D177-3569-9B9C560B16F8}"/>
              </a:ext>
            </a:extLst>
          </p:cNvPr>
          <p:cNvSpPr txBox="1"/>
          <p:nvPr/>
        </p:nvSpPr>
        <p:spPr>
          <a:xfrm>
            <a:off x="430244" y="60122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D600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W1700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D600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W1800</a:t>
            </a:r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FE6FD65D-1704-2C55-3C50-FED9EC9AC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5162" b="4404"/>
          <a:stretch/>
        </p:blipFill>
        <p:spPr>
          <a:xfrm rot="16200000">
            <a:off x="1143288" y="6023102"/>
            <a:ext cx="4571426" cy="6857999"/>
          </a:xfrm>
          <a:prstGeom prst="rect">
            <a:avLst/>
          </a:prstGeom>
        </p:spPr>
      </p:pic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D1133BDC-8A1A-20F3-1F5A-31F34ACB7E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4543"/>
          <a:stretch/>
        </p:blipFill>
        <p:spPr>
          <a:xfrm rot="16200000">
            <a:off x="645337" y="325218"/>
            <a:ext cx="5254697" cy="65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1FBE8A-EDD1-D177-3569-9B9C560B16F8}"/>
              </a:ext>
            </a:extLst>
          </p:cNvPr>
          <p:cNvSpPr txBox="1"/>
          <p:nvPr/>
        </p:nvSpPr>
        <p:spPr>
          <a:xfrm>
            <a:off x="430244" y="60122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D600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W1900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D600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W2000</a:t>
            </a:r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AD46E314-F0B8-0E57-A412-FC22EC9B2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6544" y="6059526"/>
            <a:ext cx="4764726" cy="6738190"/>
          </a:xfrm>
          <a:prstGeom prst="rect">
            <a:avLst/>
          </a:prstGeom>
        </p:spPr>
      </p:pic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E6CF6775-EBB6-D239-12E1-D54C837AF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/>
          <a:stretch/>
        </p:blipFill>
        <p:spPr>
          <a:xfrm rot="16200000">
            <a:off x="1003274" y="89029"/>
            <a:ext cx="4973199" cy="67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1FBE8A-EDD1-D177-3569-9B9C560B16F8}"/>
              </a:ext>
            </a:extLst>
          </p:cNvPr>
          <p:cNvSpPr txBox="1"/>
          <p:nvPr/>
        </p:nvSpPr>
        <p:spPr>
          <a:xfrm>
            <a:off x="430244" y="60122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D700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W1400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D700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W1500</a:t>
            </a:r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BCD1BE9C-E7E2-6987-F86E-298345E1A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8487" b="4339"/>
          <a:stretch/>
        </p:blipFill>
        <p:spPr>
          <a:xfrm rot="16200000">
            <a:off x="975943" y="6309942"/>
            <a:ext cx="5145742" cy="6618373"/>
          </a:xfrm>
          <a:prstGeom prst="rect">
            <a:avLst/>
          </a:prstGeom>
        </p:spPr>
      </p:pic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D06FA5AF-8823-F45F-09A7-EFEAF9E4F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" b="8501"/>
          <a:stretch/>
        </p:blipFill>
        <p:spPr>
          <a:xfrm rot="16200000">
            <a:off x="512717" y="397381"/>
            <a:ext cx="5457954" cy="64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1FBE8A-EDD1-D177-3569-9B9C560B16F8}"/>
              </a:ext>
            </a:extLst>
          </p:cNvPr>
          <p:cNvSpPr txBox="1"/>
          <p:nvPr/>
        </p:nvSpPr>
        <p:spPr>
          <a:xfrm>
            <a:off x="430244" y="60122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D700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W1600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D700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W1700</a:t>
            </a:r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4A6AF154-6E96-6505-4791-8A69F6EA9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r="3103" b="7873"/>
          <a:stretch/>
        </p:blipFill>
        <p:spPr>
          <a:xfrm rot="16200000">
            <a:off x="1318297" y="6041138"/>
            <a:ext cx="4231342" cy="6867935"/>
          </a:xfrm>
          <a:prstGeom prst="rect">
            <a:avLst/>
          </a:prstGeom>
        </p:spPr>
      </p:pic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EF07FE0-C7B0-5610-29AE-EBAC7307C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8" b="2216"/>
          <a:stretch/>
        </p:blipFill>
        <p:spPr>
          <a:xfrm rot="16200000">
            <a:off x="572717" y="397837"/>
            <a:ext cx="5504752" cy="66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9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1FBE8A-EDD1-D177-3569-9B9C560B16F8}"/>
              </a:ext>
            </a:extLst>
          </p:cNvPr>
          <p:cNvSpPr txBox="1"/>
          <p:nvPr/>
        </p:nvSpPr>
        <p:spPr>
          <a:xfrm>
            <a:off x="430244" y="60122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D700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W1800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D700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W1900</a:t>
            </a:r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62205296-5E41-00DB-D24C-7E1CE1E15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1584"/>
          <a:stretch/>
        </p:blipFill>
        <p:spPr>
          <a:xfrm rot="16200000">
            <a:off x="840130" y="6206126"/>
            <a:ext cx="5177741" cy="6858003"/>
          </a:xfrm>
          <a:prstGeom prst="rect">
            <a:avLst/>
          </a:prstGeom>
        </p:spPr>
      </p:pic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3BF62B9C-E36C-BCED-56F7-859461EA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"/>
          <a:stretch/>
        </p:blipFill>
        <p:spPr>
          <a:xfrm rot="16200000">
            <a:off x="848345" y="376268"/>
            <a:ext cx="4849451" cy="65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4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1FBE8A-EDD1-D177-3569-9B9C560B16F8}"/>
              </a:ext>
            </a:extLst>
          </p:cNvPr>
          <p:cNvSpPr txBox="1"/>
          <p:nvPr/>
        </p:nvSpPr>
        <p:spPr>
          <a:xfrm>
            <a:off x="430244" y="60122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D700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W2000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D800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W1400</a:t>
            </a:r>
          </a:p>
        </p:txBody>
      </p:sp>
      <p:pic>
        <p:nvPicPr>
          <p:cNvPr id="7" name="図 6" descr="ダイアグラム, 設計図&#10;&#10;自動的に生成された説明">
            <a:extLst>
              <a:ext uri="{FF2B5EF4-FFF2-40B4-BE49-F238E27FC236}">
                <a16:creationId xmlns:a16="http://schemas.microsoft.com/office/drawing/2014/main" id="{7089F211-15D5-C54E-B4A6-9A46E5E5A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/>
          <a:stretch/>
        </p:blipFill>
        <p:spPr>
          <a:xfrm rot="16200000">
            <a:off x="783125" y="6263134"/>
            <a:ext cx="5291749" cy="6858000"/>
          </a:xfrm>
          <a:prstGeom prst="rect">
            <a:avLst/>
          </a:prstGeom>
        </p:spPr>
      </p:pic>
      <p:pic>
        <p:nvPicPr>
          <p:cNvPr id="12" name="図 11" descr="ダイアグラム, 概略図&#10;&#10;自動的に生成された説明">
            <a:extLst>
              <a:ext uri="{FF2B5EF4-FFF2-40B4-BE49-F238E27FC236}">
                <a16:creationId xmlns:a16="http://schemas.microsoft.com/office/drawing/2014/main" id="{FF89A7DB-B406-254E-D2D4-7E4E8EEAB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8312" y="-27758"/>
            <a:ext cx="4820645" cy="68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6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1FBE8A-EDD1-D177-3569-9B9C560B16F8}"/>
              </a:ext>
            </a:extLst>
          </p:cNvPr>
          <p:cNvSpPr txBox="1"/>
          <p:nvPr/>
        </p:nvSpPr>
        <p:spPr>
          <a:xfrm>
            <a:off x="430244" y="60122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D800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W1500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B8E47-C023-7684-D45C-E86DADA81DB7}"/>
              </a:ext>
            </a:extLst>
          </p:cNvPr>
          <p:cNvSpPr txBox="1"/>
          <p:nvPr/>
        </p:nvSpPr>
        <p:spPr>
          <a:xfrm>
            <a:off x="535162" y="6676926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D800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W1600</a:t>
            </a:r>
          </a:p>
        </p:txBody>
      </p:sp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4162A62E-A20E-8E93-F59D-230184010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/>
          <a:stretch/>
        </p:blipFill>
        <p:spPr>
          <a:xfrm rot="16200000">
            <a:off x="1051602" y="6243766"/>
            <a:ext cx="4913851" cy="6518835"/>
          </a:xfrm>
          <a:prstGeom prst="rect">
            <a:avLst/>
          </a:prstGeom>
        </p:spPr>
      </p:pic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71F3D29B-18D7-B50B-8EF8-F3F7568B9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/>
          <a:stretch/>
        </p:blipFill>
        <p:spPr>
          <a:xfrm rot="16200000">
            <a:off x="787581" y="182975"/>
            <a:ext cx="5158148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73</Words>
  <Application>Microsoft Office PowerPoint</Application>
  <PresentationFormat>ワイド画面</PresentationFormat>
  <Paragraphs>30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株式会社杉山製作所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金岡 冬樹</dc:creator>
  <cp:lastModifiedBy>金岡 冬樹</cp:lastModifiedBy>
  <cp:revision>9</cp:revision>
  <cp:lastPrinted>2024-03-19T05:08:49Z</cp:lastPrinted>
  <dcterms:created xsi:type="dcterms:W3CDTF">2024-03-19T04:55:03Z</dcterms:created>
  <dcterms:modified xsi:type="dcterms:W3CDTF">2025-12-27T04:46:46Z</dcterms:modified>
</cp:coreProperties>
</file>